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0229b13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40229b13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40229b13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40229b13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40229b1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40229b1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1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4.xml"/><Relationship Id="rId4" Type="http://schemas.openxmlformats.org/officeDocument/2006/relationships/slide" Target="/ppt/slides/slide1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6.xml"/><Relationship Id="rId4" Type="http://schemas.openxmlformats.org/officeDocument/2006/relationships/slide" Target="/ppt/slides/slide1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8.xml"/><Relationship Id="rId4" Type="http://schemas.openxmlformats.org/officeDocument/2006/relationships/slide" Target="/ppt/slides/slide11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usability.gov/how-to-and-tools/methods/personas.htm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Devices, are we ready?</a:t>
            </a:r>
            <a:endParaRPr/>
          </a:p>
        </p:txBody>
      </p:sp>
      <p:pic>
        <p:nvPicPr>
          <p:cNvPr descr="Mobile View" id="139" name="Google Shape;139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Andres</a:t>
            </a:r>
            <a:br>
              <a:rPr lang="en"/>
            </a:br>
            <a:br>
              <a:rPr lang="en"/>
            </a:br>
            <a:r>
              <a:rPr lang="en"/>
              <a:t>(Intro page)</a:t>
            </a:r>
            <a:endParaRPr/>
          </a:p>
        </p:txBody>
      </p:sp>
      <p:sp>
        <p:nvSpPr>
          <p:cNvPr id="145" name="Google Shape;145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152" name="Google Shape;152;p19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53" name="Google Shape;153;p1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(Intro page)</a:t>
            </a:r>
            <a:endParaRPr/>
          </a:p>
        </p:txBody>
      </p:sp>
      <p:sp>
        <p:nvSpPr>
          <p:cNvPr id="159" name="Google Shape;159;p20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fmla="val 2627839" name="adj1"/>
              <a:gd fmla="val 5880699" name="adj2"/>
              <a:gd fmla="val 7985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02</a:t>
            </a:r>
            <a:endParaRPr sz="3000"/>
          </a:p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Explain why you’re focusing on a particular part of the problem or a particular subset of users.</a:t>
            </a:r>
            <a:endParaRPr sz="1300"/>
          </a:p>
        </p:txBody>
      </p:sp>
      <p:sp>
        <p:nvSpPr>
          <p:cNvPr id="167" name="Google Shape;167;p21"/>
          <p:cNvSpPr txBox="1"/>
          <p:nvPr>
            <p:ph idx="2" type="body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fmla="val 16211102" name="adj1"/>
              <a:gd fmla="val 13367420" name="adj2"/>
              <a:gd fmla="val 7983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>
            <p:ph idx="2" type="body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Users are constantly searching for a solution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(Intro page)</a:t>
            </a:r>
            <a:endParaRPr/>
          </a:p>
        </p:txBody>
      </p:sp>
      <p:sp>
        <p:nvSpPr>
          <p:cNvPr id="175" name="Google Shape;175;p22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182" name="Google Shape;182;p23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any research or data you have to support the need for a solution.</a:t>
            </a:r>
            <a:endParaRPr sz="1300"/>
          </a:p>
        </p:txBody>
      </p:sp>
      <p:pic>
        <p:nvPicPr>
          <p:cNvPr id="183" name="Google Shape;183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0469" y="1319762"/>
            <a:ext cx="3781899" cy="280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(Intro page)</a:t>
            </a:r>
            <a:endParaRPr/>
          </a:p>
        </p:txBody>
      </p:sp>
      <p:sp>
        <p:nvSpPr>
          <p:cNvPr id="189" name="Google Shape;189;p24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/>
              </a:rPr>
              <a:t>Wireframes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Supporting information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03</a:t>
            </a:r>
            <a:endParaRPr sz="3000"/>
          </a:p>
        </p:txBody>
      </p:sp>
      <p:sp>
        <p:nvSpPr>
          <p:cNvPr id="195" name="Google Shape;195;p25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Reference your </a:t>
            </a:r>
            <a:r>
              <a:rPr lang="en" sz="1300" u="sng">
                <a:solidFill>
                  <a:schemeClr val="accent5"/>
                </a:solidFill>
                <a:hlinkClick r:id="rId3"/>
              </a:rPr>
              <a:t>personas</a:t>
            </a:r>
            <a:r>
              <a:rPr lang="en" sz="1300"/>
              <a:t>, if you have them.</a:t>
            </a:r>
            <a:endParaRPr sz="1300"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925" y="1188450"/>
            <a:ext cx="1440199" cy="14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Julia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Describe the content of Julia’s job and the problem she and her team are currently facing.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5207575" y="3142990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Manager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